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56" r:id="rId3"/>
    <p:sldId id="264" r:id="rId4"/>
    <p:sldId id="257" r:id="rId5"/>
    <p:sldId id="259" r:id="rId6"/>
    <p:sldId id="260" r:id="rId7"/>
    <p:sldId id="261" r:id="rId8"/>
    <p:sldId id="262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0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eaLnBrk="1" latinLnBrk="0" hangingPunct="1"/>
            <a:fld id="{74CBEAF9-9E58-4CC8-A6FF-6DD8A58DEEA4}" type="datetimeFigureOut">
              <a:rPr lang="en-US" smtClean="0"/>
              <a:pPr eaLnBrk="1" latinLnBrk="0" hangingPunct="1"/>
              <a:t>2/27/2017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pPr eaLnBrk="1" latinLnBrk="0" hangingPunct="1"/>
            <a:fld id="{CA15C064-DD44-4CAC-873E-2D1F54821676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pPr algn="r" eaLnBrk="1" latinLnBrk="0" hangingPunct="1"/>
            <a:endParaRPr kumimoji="0"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pPr algn="l" eaLnBrk="1" latinLnBrk="0" hangingPunct="1"/>
            <a:fld id="{74CBEAF9-9E58-4CC8-A6FF-6DD8A58DEEA4}" type="datetimeFigureOut">
              <a:rPr lang="en-US" smtClean="0"/>
              <a:pPr algn="l" eaLnBrk="1" latinLnBrk="0" hangingPunct="1"/>
              <a:t>2/27/2017</a:t>
            </a:fld>
            <a:endParaRPr lang="en-US" dirty="0">
              <a:solidFill>
                <a:schemeClr val="accent1">
                  <a:shade val="75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utou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9" y="1"/>
            <a:ext cx="9144000" cy="2924944"/>
          </a:xfrm>
          <a:prstGeom prst="rect">
            <a:avLst/>
          </a:prstGeo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3403"/>
            <a:ext cx="6120680" cy="2378140"/>
          </a:xfrm>
          <a:prstGeom prst="rect">
            <a:avLst/>
          </a:prstGeom>
        </p:spPr>
      </p:pic>
      <p:sp>
        <p:nvSpPr>
          <p:cNvPr id="2" name="1 CuadroTexto"/>
          <p:cNvSpPr txBox="1"/>
          <p:nvPr/>
        </p:nvSpPr>
        <p:spPr>
          <a:xfrm>
            <a:off x="6120680" y="5661248"/>
            <a:ext cx="2771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Carla Hinojosa López</a:t>
            </a:r>
          </a:p>
          <a:p>
            <a:pPr algn="ctr"/>
            <a:r>
              <a:rPr lang="es-ES" b="1" dirty="0" err="1" smtClean="0">
                <a:solidFill>
                  <a:schemeClr val="bg1">
                    <a:lumMod val="50000"/>
                  </a:schemeClr>
                </a:solidFill>
              </a:rPr>
              <a:t>Turisme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ctr"/>
            <a:r>
              <a:rPr lang="es-ES" b="1" dirty="0" err="1" smtClean="0">
                <a:solidFill>
                  <a:schemeClr val="bg1">
                    <a:lumMod val="50000"/>
                  </a:schemeClr>
                </a:solidFill>
              </a:rPr>
              <a:t>Universitat</a:t>
            </a:r>
            <a:r>
              <a:rPr lang="es-ES" b="1" dirty="0" smtClean="0">
                <a:solidFill>
                  <a:schemeClr val="bg1">
                    <a:lumMod val="50000"/>
                  </a:schemeClr>
                </a:solidFill>
              </a:rPr>
              <a:t> de Lleida</a:t>
            </a:r>
            <a:endParaRPr lang="es-ES" b="1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972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03233" y="188640"/>
            <a:ext cx="7056784" cy="1080120"/>
          </a:xfrm>
        </p:spPr>
        <p:txBody>
          <a:bodyPr/>
          <a:lstStyle/>
          <a:p>
            <a:pPr algn="ctr"/>
            <a:r>
              <a:rPr lang="ca-ES" dirty="0" smtClean="0"/>
              <a:t>La ciutat de Beja</a:t>
            </a:r>
            <a:endParaRPr lang="ca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80666"/>
            <a:ext cx="3951170" cy="222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86" y="1480666"/>
            <a:ext cx="3956715" cy="2221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861048"/>
            <a:ext cx="8003282" cy="284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4941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3019425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992587"/>
            <a:ext cx="4523656" cy="1837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 smtClean="0"/>
              <a:t>La regió</a:t>
            </a:r>
            <a:endParaRPr lang="ca-ES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8768" y="3140969"/>
            <a:ext cx="3321266" cy="192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7" r="8799" b="6663"/>
          <a:stretch/>
        </p:blipFill>
        <p:spPr bwMode="auto">
          <a:xfrm>
            <a:off x="3316884" y="1387058"/>
            <a:ext cx="2854037" cy="2092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8497" y="3377524"/>
            <a:ext cx="2430271" cy="177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990031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 smtClean="0"/>
              <a:t>IPBeja</a:t>
            </a:r>
            <a:endParaRPr lang="es-ES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956" y="3758904"/>
            <a:ext cx="3771145" cy="25140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6 Marcador de contenido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758904"/>
            <a:ext cx="3586228" cy="25140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8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10" t="839" r="12424" b="15423"/>
          <a:stretch/>
        </p:blipFill>
        <p:spPr>
          <a:xfrm>
            <a:off x="395536" y="1350642"/>
            <a:ext cx="7560840" cy="20829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63047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Setmana de recepció Erasmus</a:t>
            </a:r>
            <a:endParaRPr lang="ca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52" r="40369" b="22922"/>
          <a:stretch/>
        </p:blipFill>
        <p:spPr>
          <a:xfrm>
            <a:off x="611560" y="4911191"/>
            <a:ext cx="2619284" cy="1634837"/>
          </a:xfr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1844623"/>
            <a:ext cx="2538433" cy="338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107504" y="1451952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b="1" dirty="0" smtClean="0"/>
              <a:t>Erasmus Pick Up </a:t>
            </a:r>
            <a:r>
              <a:rPr lang="es-ES" b="1" dirty="0" err="1" smtClean="0"/>
              <a:t>Service</a:t>
            </a:r>
            <a:endParaRPr lang="es-ES" b="1" dirty="0"/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1988840"/>
            <a:ext cx="3384376" cy="25382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7 Flecha derecha"/>
          <p:cNvSpPr/>
          <p:nvPr/>
        </p:nvSpPr>
        <p:spPr>
          <a:xfrm>
            <a:off x="5148064" y="5805264"/>
            <a:ext cx="1584176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CuadroTexto"/>
          <p:cNvSpPr txBox="1"/>
          <p:nvPr/>
        </p:nvSpPr>
        <p:spPr>
          <a:xfrm>
            <a:off x="3927911" y="5559333"/>
            <a:ext cx="1080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 smtClean="0"/>
              <a:t>Lisboa </a:t>
            </a:r>
            <a:r>
              <a:rPr lang="es-ES" sz="2000" b="1" dirty="0" err="1" smtClean="0"/>
              <a:t>Airport</a:t>
            </a:r>
            <a:endParaRPr lang="es-ES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7078563" y="5651666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/>
              <a:t>Beja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5263891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Setmana de recepció Erasmus</a:t>
            </a:r>
            <a:endParaRPr lang="es-ES" dirty="0"/>
          </a:p>
        </p:txBody>
      </p:sp>
      <p:pic>
        <p:nvPicPr>
          <p:cNvPr id="4" name="3 Marcador de contenido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9" r="8962"/>
          <a:stretch/>
        </p:blipFill>
        <p:spPr>
          <a:xfrm>
            <a:off x="1680620" y="4329199"/>
            <a:ext cx="4535264" cy="2060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700808"/>
            <a:ext cx="371409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4 Imagen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15" b="16914"/>
          <a:stretch/>
        </p:blipFill>
        <p:spPr>
          <a:xfrm>
            <a:off x="4451354" y="1700808"/>
            <a:ext cx="306669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5 CuadroTexto"/>
          <p:cNvSpPr txBox="1"/>
          <p:nvPr/>
        </p:nvSpPr>
        <p:spPr>
          <a:xfrm>
            <a:off x="1164884" y="3795789"/>
            <a:ext cx="217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Vineyard</a:t>
            </a:r>
            <a:r>
              <a:rPr lang="es-ES" b="1" dirty="0" smtClean="0"/>
              <a:t> </a:t>
            </a:r>
            <a:r>
              <a:rPr lang="es-ES" b="1" dirty="0" err="1" smtClean="0"/>
              <a:t>Experience</a:t>
            </a:r>
            <a:endParaRPr lang="es-ES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120604" y="3846221"/>
            <a:ext cx="1728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Welcome</a:t>
            </a:r>
            <a:r>
              <a:rPr lang="es-ES" b="1" dirty="0" smtClean="0"/>
              <a:t> Lunch</a:t>
            </a:r>
            <a:endParaRPr lang="es-ES" b="1" dirty="0"/>
          </a:p>
        </p:txBody>
      </p:sp>
      <p:sp>
        <p:nvSpPr>
          <p:cNvPr id="8" name="7 CuadroTexto"/>
          <p:cNvSpPr txBox="1"/>
          <p:nvPr/>
        </p:nvSpPr>
        <p:spPr>
          <a:xfrm>
            <a:off x="2021400" y="6410597"/>
            <a:ext cx="3963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Portuguese</a:t>
            </a:r>
            <a:r>
              <a:rPr lang="es-ES" b="1" dirty="0" smtClean="0"/>
              <a:t> as </a:t>
            </a:r>
            <a:r>
              <a:rPr lang="es-ES" b="1" dirty="0" err="1" smtClean="0"/>
              <a:t>Foreign</a:t>
            </a:r>
            <a:r>
              <a:rPr lang="es-ES" b="1" dirty="0" smtClean="0"/>
              <a:t> </a:t>
            </a:r>
            <a:r>
              <a:rPr lang="es-ES" b="1" dirty="0" err="1" smtClean="0"/>
              <a:t>Language</a:t>
            </a:r>
            <a:r>
              <a:rPr lang="es-ES" b="1" dirty="0" smtClean="0"/>
              <a:t> </a:t>
            </a:r>
            <a:r>
              <a:rPr lang="es-ES" b="1" dirty="0" err="1" smtClean="0"/>
              <a:t>Course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3912879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/>
              <a:t>Setmana de recepció Erasmus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Weekend</a:t>
            </a:r>
            <a:r>
              <a:rPr lang="es-ES" dirty="0" smtClean="0"/>
              <a:t> “Vicentino”</a:t>
            </a:r>
          </a:p>
          <a:p>
            <a:pPr marL="114300" indent="0">
              <a:buNone/>
            </a:pPr>
            <a:endParaRPr lang="es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21" b="14768"/>
          <a:stretch/>
        </p:blipFill>
        <p:spPr>
          <a:xfrm>
            <a:off x="1055668" y="4509120"/>
            <a:ext cx="6408712" cy="21759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32" y="2127330"/>
            <a:ext cx="2780488" cy="2085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789" y="2135861"/>
            <a:ext cx="3188591" cy="2076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717112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a-ES" dirty="0" smtClean="0"/>
              <a:t>Festivitats del </a:t>
            </a:r>
            <a:r>
              <a:rPr lang="ca-ES" dirty="0" err="1" smtClean="0"/>
              <a:t>IPBeja</a:t>
            </a:r>
            <a:endParaRPr lang="ca-ES" dirty="0"/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050" y="3898591"/>
            <a:ext cx="3168352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4781" y="3898591"/>
            <a:ext cx="3575571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5 CuadroTexto"/>
          <p:cNvSpPr txBox="1"/>
          <p:nvPr/>
        </p:nvSpPr>
        <p:spPr>
          <a:xfrm>
            <a:off x="4644008" y="6354386"/>
            <a:ext cx="284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Semana Académica de Beja</a:t>
            </a:r>
            <a:endParaRPr lang="es-ES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1111571" y="6349536"/>
            <a:ext cx="2848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/>
              <a:t>Disturbios </a:t>
            </a:r>
            <a:r>
              <a:rPr lang="es-ES" b="1" dirty="0" err="1" smtClean="0"/>
              <a:t>Culturais</a:t>
            </a:r>
            <a:endParaRPr lang="es-ES" b="1" dirty="0"/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1484784"/>
            <a:ext cx="4632238" cy="19798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9 CuadroTexto"/>
          <p:cNvSpPr txBox="1"/>
          <p:nvPr/>
        </p:nvSpPr>
        <p:spPr>
          <a:xfrm>
            <a:off x="3325312" y="3464636"/>
            <a:ext cx="15089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 smtClean="0"/>
              <a:t>Praxes</a:t>
            </a:r>
            <a:r>
              <a:rPr lang="es-ES" b="1" dirty="0" smtClean="0"/>
              <a:t> </a:t>
            </a:r>
            <a:r>
              <a:rPr lang="es-ES" b="1" dirty="0" err="1" smtClean="0"/>
              <a:t>IPBeja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4785549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a-ES" dirty="0" smtClean="0"/>
              <a:t>Festivitats de la ciutat de Beja</a:t>
            </a:r>
            <a:endParaRPr lang="ca-E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53" y="1317299"/>
            <a:ext cx="2131284" cy="2775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520901"/>
            <a:ext cx="3904604" cy="23687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88" y="4205186"/>
            <a:ext cx="3410865" cy="2283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Flecha derecha"/>
          <p:cNvSpPr/>
          <p:nvPr/>
        </p:nvSpPr>
        <p:spPr>
          <a:xfrm>
            <a:off x="2427420" y="1772816"/>
            <a:ext cx="1152128" cy="291654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379159"/>
            <a:ext cx="2520280" cy="3321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052528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yacencia">
  <a:themeElements>
    <a:clrScheme name="Adyacencia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yacencia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116</TotalTime>
  <Words>63</Words>
  <Application>Microsoft Office PowerPoint</Application>
  <PresentationFormat>Presentación en pantalla (4:3)</PresentationFormat>
  <Paragraphs>21</Paragraphs>
  <Slides>9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10" baseType="lpstr">
      <vt:lpstr>Adyacencia</vt:lpstr>
      <vt:lpstr>Presentación de PowerPoint</vt:lpstr>
      <vt:lpstr>La ciutat de Beja</vt:lpstr>
      <vt:lpstr>La regió</vt:lpstr>
      <vt:lpstr>IPBeja</vt:lpstr>
      <vt:lpstr>Setmana de recepció Erasmus</vt:lpstr>
      <vt:lpstr>Setmana de recepció Erasmus</vt:lpstr>
      <vt:lpstr>Setmana de recepció Erasmus</vt:lpstr>
      <vt:lpstr>Festivitats del IPBeja</vt:lpstr>
      <vt:lpstr>Festivitats de la ciutat de Beja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ciutat de Beja</dc:title>
  <dc:creator>Usuario de Windows</dc:creator>
  <cp:lastModifiedBy>Usuario de Windows</cp:lastModifiedBy>
  <cp:revision>12</cp:revision>
  <dcterms:created xsi:type="dcterms:W3CDTF">2017-02-27T10:02:02Z</dcterms:created>
  <dcterms:modified xsi:type="dcterms:W3CDTF">2017-02-27T11:59:29Z</dcterms:modified>
</cp:coreProperties>
</file>